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5"/>
  </p:notesMasterIdLst>
  <p:handoutMasterIdLst>
    <p:handoutMasterId r:id="rId6"/>
  </p:handoutMasterIdLst>
  <p:sldIdLst>
    <p:sldId id="258" r:id="rId2"/>
    <p:sldId id="257" r:id="rId3"/>
    <p:sldId id="259" r:id="rId4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599" autoAdjust="0"/>
  </p:normalViewPr>
  <p:slideViewPr>
    <p:cSldViewPr>
      <p:cViewPr varScale="1">
        <p:scale>
          <a:sx n="104" d="100"/>
          <a:sy n="104" d="100"/>
        </p:scale>
        <p:origin x="870" y="11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5/21/2025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5/21/2025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654" y="1447801"/>
            <a:ext cx="8823360" cy="3329581"/>
          </a:xfrm>
        </p:spPr>
        <p:txBody>
          <a:bodyPr anchor="b"/>
          <a:lstStyle>
            <a:lvl1pPr>
              <a:defRPr sz="71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654" y="4777380"/>
            <a:ext cx="8823360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64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6" y="4800587"/>
            <a:ext cx="8823359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654" y="685800"/>
            <a:ext cx="8823360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5" y="5367325"/>
            <a:ext cx="882335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6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4" y="1447800"/>
            <a:ext cx="8823361" cy="1981200"/>
          </a:xfrm>
        </p:spPr>
        <p:txBody>
          <a:bodyPr/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657600"/>
            <a:ext cx="8823361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15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391" y="1447800"/>
            <a:ext cx="7997232" cy="2323374"/>
          </a:xfrm>
        </p:spPr>
        <p:txBody>
          <a:bodyPr/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29897" y="3771174"/>
            <a:ext cx="7383905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4350657"/>
            <a:ext cx="8823361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061" y="971253"/>
            <a:ext cx="80170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196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28060" y="2613787"/>
            <a:ext cx="80170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19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0951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4" y="3124201"/>
            <a:ext cx="8823361" cy="1653180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654" y="4777381"/>
            <a:ext cx="8823360" cy="860400"/>
          </a:xfrm>
        </p:spPr>
        <p:txBody>
          <a:bodyPr anchor="t"/>
          <a:lstStyle>
            <a:lvl1pPr marL="0" indent="0" algn="l">
              <a:buNone/>
              <a:defRPr sz="1999" cap="none">
                <a:solidFill>
                  <a:schemeClr val="accent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25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782" y="1981200"/>
            <a:ext cx="294609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293" y="2667000"/>
            <a:ext cx="292658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2648" y="1981200"/>
            <a:ext cx="2935476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2097" y="2667000"/>
            <a:ext cx="294602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2845" y="1981200"/>
            <a:ext cx="293134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2845" y="2667000"/>
            <a:ext cx="2931349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517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0414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6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293" y="4250949"/>
            <a:ext cx="2939284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293" y="2209800"/>
            <a:ext cx="293928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293" y="4827212"/>
            <a:ext cx="2939284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8363" y="4250949"/>
            <a:ext cx="2929762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8362" y="2209800"/>
            <a:ext cx="292976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7009" y="4827211"/>
            <a:ext cx="293364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2845" y="4250949"/>
            <a:ext cx="293134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2844" y="2209800"/>
            <a:ext cx="2931349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2720" y="4827209"/>
            <a:ext cx="293523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517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0414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20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2050" y="430214"/>
            <a:ext cx="1752145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294" y="887414"/>
            <a:ext cx="7421216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9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97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6" y="2861734"/>
            <a:ext cx="8823359" cy="1915647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654" y="4777381"/>
            <a:ext cx="8823360" cy="860400"/>
          </a:xfrm>
        </p:spPr>
        <p:txBody>
          <a:bodyPr anchor="t"/>
          <a:lstStyle>
            <a:lvl1pPr marL="0" indent="0" algn="l">
              <a:buNone/>
              <a:defRPr sz="1999" cap="all">
                <a:solidFill>
                  <a:schemeClr val="accent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5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025" y="2060576"/>
            <a:ext cx="4395194" cy="4195763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3021" y="2056093"/>
            <a:ext cx="4395196" cy="4200245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7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026" y="1905000"/>
            <a:ext cx="439519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025" y="2514600"/>
            <a:ext cx="4395194" cy="3741738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3023" y="1905000"/>
            <a:ext cx="4395194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3023" y="2514600"/>
            <a:ext cx="4395194" cy="3741738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2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8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9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3" y="1447800"/>
            <a:ext cx="3400178" cy="1447800"/>
          </a:xfrm>
        </p:spPr>
        <p:txBody>
          <a:bodyPr anchor="b"/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370" y="1447800"/>
            <a:ext cx="5194644" cy="4572000"/>
          </a:xfrm>
        </p:spPr>
        <p:txBody>
          <a:bodyPr anchor="ctr"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129281"/>
            <a:ext cx="3400177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3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606" y="1854192"/>
            <a:ext cx="5091580" cy="1574808"/>
          </a:xfrm>
        </p:spPr>
        <p:txBody>
          <a:bodyPr anchor="b">
            <a:normAutofit/>
          </a:bodyPr>
          <a:lstStyle>
            <a:lvl1pPr algn="l">
              <a:defRPr sz="35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7736" y="1143000"/>
            <a:ext cx="3199567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657600"/>
            <a:ext cx="5083655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4035961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522016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6770" y="1676400"/>
            <a:ext cx="2818666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7998114" y="0"/>
            <a:ext cx="1602969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6770" y="6092866"/>
            <a:ext cx="99347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5094" y="0"/>
            <a:ext cx="685621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943" y="452718"/>
            <a:ext cx="9402274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025" y="2052919"/>
            <a:ext cx="894421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2866" y="1790741"/>
            <a:ext cx="990599" cy="30472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48740" y="3225337"/>
            <a:ext cx="3859795" cy="3047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9844" y="295730"/>
            <a:ext cx="837981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799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247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063" rtl="0" eaLnBrk="1" latinLnBrk="0" hangingPunct="1">
        <a:spcBef>
          <a:spcPct val="0"/>
        </a:spcBef>
        <a:buNone/>
        <a:defRPr sz="4199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9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42000"/>
                <a:hueMod val="42000"/>
                <a:satMod val="124000"/>
                <a:lumMod val="62000"/>
              </a:schemeClr>
              <a:schemeClr val="bg2">
                <a:tint val="96000"/>
                <a:satMod val="13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35057" y="629266"/>
            <a:ext cx="3115878" cy="5594554"/>
          </a:xfrm>
        </p:spPr>
        <p:txBody>
          <a:bodyPr anchor="ctr">
            <a:normAutofit/>
          </a:bodyPr>
          <a:lstStyle/>
          <a:p>
            <a:r>
              <a:rPr lang="en-US" sz="4800" dirty="0"/>
              <a:t>2025/26 </a:t>
            </a:r>
            <a:br>
              <a:rPr lang="en-US" sz="4800" dirty="0"/>
            </a:br>
            <a:r>
              <a:rPr lang="en-US" sz="4800" dirty="0"/>
              <a:t>T-Birds Freshmen GOLD TEAM</a:t>
            </a:r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0999A0AD-7806-47C0-8B7F-7544CA05C7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7081" y="-1"/>
            <a:ext cx="559327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2951E0-F0ED-4F25-ACA4-73648AD3B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7847" y="0"/>
            <a:ext cx="755097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5A50EDD6-6CE0-4FEC-9469-571075DA2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1403408" y="2756817"/>
            <a:ext cx="6858000" cy="1344365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80369EB-B4BD-4822-9FEC-345326340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5093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047137" y="1410458"/>
            <a:ext cx="6494155" cy="25899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Ryan Donley/ Cameron Haggerty/ Eddie Ramirez</a:t>
            </a:r>
          </a:p>
          <a:p>
            <a:pPr>
              <a:lnSpc>
                <a:spcPct val="90000"/>
              </a:lnSpc>
            </a:pP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Ray </a:t>
            </a:r>
            <a:r>
              <a:rPr lang="en-US" sz="1500" b="1" dirty="0" err="1">
                <a:solidFill>
                  <a:schemeClr val="bg2">
                    <a:lumMod val="50000"/>
                  </a:schemeClr>
                </a:solidFill>
              </a:rPr>
              <a:t>Rusielewiz</a:t>
            </a: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/ Maddox Bermudez/ Jake Gesseck</a:t>
            </a:r>
          </a:p>
          <a:p>
            <a:pPr>
              <a:lnSpc>
                <a:spcPct val="90000"/>
              </a:lnSpc>
            </a:pP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Benjamin Hoffman/ Dino Kotsonis/ Tim Dexter/ John Kotsonis</a:t>
            </a:r>
          </a:p>
          <a:p>
            <a:pPr>
              <a:lnSpc>
                <a:spcPct val="90000"/>
              </a:lnSpc>
            </a:pP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Matt Fielding/ Ryan Aiello/ Liam </a:t>
            </a:r>
            <a:r>
              <a:rPr lang="en-US" sz="1500" b="1" dirty="0" err="1">
                <a:solidFill>
                  <a:schemeClr val="bg2">
                    <a:lumMod val="50000"/>
                  </a:schemeClr>
                </a:solidFill>
              </a:rPr>
              <a:t>Raikos</a:t>
            </a: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/ Landon Duras</a:t>
            </a:r>
          </a:p>
          <a:p>
            <a:pPr>
              <a:lnSpc>
                <a:spcPct val="90000"/>
              </a:lnSpc>
            </a:pP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Nathan Burns/ Hunter Daloia/ Jace Orfanos/ Joelle Antoniou </a:t>
            </a:r>
          </a:p>
          <a:p>
            <a:pPr>
              <a:lnSpc>
                <a:spcPct val="90000"/>
              </a:lnSpc>
            </a:pP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Grant </a:t>
            </a:r>
            <a:r>
              <a:rPr lang="en-US" sz="1500" b="1" dirty="0" err="1">
                <a:solidFill>
                  <a:schemeClr val="bg2">
                    <a:lumMod val="50000"/>
                  </a:schemeClr>
                </a:solidFill>
              </a:rPr>
              <a:t>Kauter</a:t>
            </a: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/ Noah Martin </a:t>
            </a:r>
          </a:p>
          <a:p>
            <a:pPr>
              <a:lnSpc>
                <a:spcPct val="90000"/>
              </a:lnSpc>
            </a:pPr>
            <a:endParaRPr lang="en-US" sz="15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sz="1500" dirty="0">
              <a:solidFill>
                <a:schemeClr val="bg1"/>
              </a:solidFill>
            </a:endParaRPr>
          </a:p>
        </p:txBody>
      </p:sp>
      <p:pic>
        <p:nvPicPr>
          <p:cNvPr id="3" name="Picture 2" descr="A black background with white text and a yellow and black logo&#10;&#10;Description automatically generated">
            <a:extLst>
              <a:ext uri="{FF2B5EF4-FFF2-40B4-BE49-F238E27FC236}">
                <a16:creationId xmlns:a16="http://schemas.microsoft.com/office/drawing/2014/main" id="{A7F472E5-00B9-E747-AEEA-8036CB1861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137" y="4267831"/>
            <a:ext cx="4814744" cy="1955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0256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42000"/>
                <a:hueMod val="42000"/>
                <a:satMod val="124000"/>
                <a:lumMod val="62000"/>
              </a:schemeClr>
              <a:schemeClr val="bg2">
                <a:tint val="96000"/>
                <a:satMod val="13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35057" y="629266"/>
            <a:ext cx="3115878" cy="5594554"/>
          </a:xfrm>
        </p:spPr>
        <p:txBody>
          <a:bodyPr anchor="ctr">
            <a:normAutofit/>
          </a:bodyPr>
          <a:lstStyle/>
          <a:p>
            <a:r>
              <a:rPr lang="en-US" sz="4800"/>
              <a:t>2025/26 </a:t>
            </a:r>
            <a:br>
              <a:rPr lang="en-US" sz="4800"/>
            </a:br>
            <a:r>
              <a:rPr lang="en-US" sz="4800"/>
              <a:t>T-Birds Freshmen RED TEAM</a:t>
            </a:r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6E8CE6D7-01FC-4678-920D-F31BC12BBE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7081" y="-1"/>
            <a:ext cx="559327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D8266CC-08B6-4E99-8675-91A2797ED9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7847" y="0"/>
            <a:ext cx="755097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0C2E5B06-E2DE-40C4-AA82-207245B04A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1403408" y="2756817"/>
            <a:ext cx="6858000" cy="1344365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B3F60D1-EDF6-4C78-A3CD-1E44095D2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5093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047137" y="1410459"/>
            <a:ext cx="6494155" cy="188514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Logan Dietz/ Tyler Jones/ Chace McManus/ Logan </a:t>
            </a:r>
            <a:r>
              <a:rPr lang="en-US" sz="1500" b="1" dirty="0" err="1">
                <a:solidFill>
                  <a:schemeClr val="bg2">
                    <a:lumMod val="50000"/>
                  </a:schemeClr>
                </a:solidFill>
              </a:rPr>
              <a:t>Lillenthal</a:t>
            </a: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Jack Mooney/ Bradley Proscia/ Ashton Petry/ Logan Arnold</a:t>
            </a:r>
          </a:p>
          <a:p>
            <a:pPr>
              <a:lnSpc>
                <a:spcPct val="90000"/>
              </a:lnSpc>
            </a:pP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Madalyn Dinkel/ Jaxon Volpe/ Tyler Ferrante/ Nick Fielding </a:t>
            </a:r>
          </a:p>
          <a:p>
            <a:pPr>
              <a:lnSpc>
                <a:spcPct val="90000"/>
              </a:lnSpc>
            </a:pP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Matt Teller/ Trevor Donley/ Nate Tanzi/ Patrick </a:t>
            </a:r>
            <a:r>
              <a:rPr lang="en-US" sz="1500" b="1" dirty="0" err="1">
                <a:solidFill>
                  <a:schemeClr val="bg2">
                    <a:lumMod val="50000"/>
                  </a:schemeClr>
                </a:solidFill>
              </a:rPr>
              <a:t>Hinteman</a:t>
            </a:r>
            <a:endParaRPr lang="en-US" sz="15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Danny Friers/ Jake Degenfelder/ Frank VanGorden/John Chura</a:t>
            </a:r>
          </a:p>
          <a:p>
            <a:pPr marL="0" indent="0">
              <a:lnSpc>
                <a:spcPct val="90000"/>
              </a:lnSpc>
              <a:buNone/>
            </a:pPr>
            <a:endParaRPr lang="en-US" sz="1500" dirty="0">
              <a:solidFill>
                <a:schemeClr val="bg1"/>
              </a:solidFill>
            </a:endParaRPr>
          </a:p>
        </p:txBody>
      </p:sp>
      <p:pic>
        <p:nvPicPr>
          <p:cNvPr id="3" name="Picture 2" descr="A black background with white text and a yellow and black logo&#10;&#10;Description automatically generated">
            <a:extLst>
              <a:ext uri="{FF2B5EF4-FFF2-40B4-BE49-F238E27FC236}">
                <a16:creationId xmlns:a16="http://schemas.microsoft.com/office/drawing/2014/main" id="{A7F472E5-00B9-E747-AEEA-8036CB1861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137" y="3562395"/>
            <a:ext cx="6494155" cy="263825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42000"/>
                <a:hueMod val="42000"/>
                <a:satMod val="124000"/>
                <a:lumMod val="62000"/>
              </a:schemeClr>
              <a:schemeClr val="bg2">
                <a:tint val="96000"/>
                <a:satMod val="130000"/>
              </a:schemeClr>
            </a:duotone>
          </a:blip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071C78-CB65-DF17-1E8F-B037CDCDD7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970BE86-9633-0C69-BF92-2915DAFEE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57" y="629266"/>
            <a:ext cx="3115878" cy="5594554"/>
          </a:xfrm>
        </p:spPr>
        <p:txBody>
          <a:bodyPr anchor="ctr">
            <a:normAutofit/>
          </a:bodyPr>
          <a:lstStyle/>
          <a:p>
            <a:r>
              <a:rPr lang="en-US" sz="4800" dirty="0"/>
              <a:t>2025/26 </a:t>
            </a:r>
            <a:br>
              <a:rPr lang="en-US" sz="4800" dirty="0"/>
            </a:br>
            <a:r>
              <a:rPr lang="en-US" sz="4800" dirty="0"/>
              <a:t>T-Birds Junior Varsity TEAM</a:t>
            </a:r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3F8D3EB5-5B3C-C4C9-EEF4-056073362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7081" y="-1"/>
            <a:ext cx="559327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B6635D-A4AF-9600-E176-01F308DD3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7847" y="0"/>
            <a:ext cx="755097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E72B64F5-979B-CF1B-7BA1-242FEA5DE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1403408" y="2756817"/>
            <a:ext cx="6858000" cy="1344365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5B4C146-5C4C-3F10-19D1-AF28BF6F4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5093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3551E16-08F8-FF9B-4F49-A5E522CF4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7137" y="1410458"/>
            <a:ext cx="6494155" cy="25899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 b="1" dirty="0">
                <a:solidFill>
                  <a:srgbClr val="FF0000"/>
                </a:solidFill>
              </a:rPr>
              <a:t>Nik Nasta/ Dillon Priolo/ Lucas Giordano/ Matt Proscia</a:t>
            </a:r>
          </a:p>
          <a:p>
            <a:pPr>
              <a:lnSpc>
                <a:spcPct val="90000"/>
              </a:lnSpc>
            </a:pPr>
            <a:r>
              <a:rPr lang="en-US" sz="1500" b="1" dirty="0">
                <a:solidFill>
                  <a:srgbClr val="FF0000"/>
                </a:solidFill>
              </a:rPr>
              <a:t>Jason </a:t>
            </a:r>
            <a:r>
              <a:rPr lang="en-US" sz="1500" b="1" dirty="0" err="1">
                <a:solidFill>
                  <a:srgbClr val="FF0000"/>
                </a:solidFill>
              </a:rPr>
              <a:t>Keuerleber</a:t>
            </a:r>
            <a:r>
              <a:rPr lang="en-US" sz="1500" b="1" dirty="0">
                <a:solidFill>
                  <a:srgbClr val="FF0000"/>
                </a:solidFill>
              </a:rPr>
              <a:t>/ Nick Aue/ Harry Ruppert/ Jacob </a:t>
            </a:r>
            <a:r>
              <a:rPr lang="en-US" sz="1500" b="1" dirty="0" err="1">
                <a:solidFill>
                  <a:srgbClr val="FF0000"/>
                </a:solidFill>
              </a:rPr>
              <a:t>Brussey</a:t>
            </a:r>
            <a:endParaRPr lang="en-US" sz="15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500" b="1" dirty="0">
                <a:solidFill>
                  <a:srgbClr val="FF0000"/>
                </a:solidFill>
              </a:rPr>
              <a:t>Jake Lorelle/ Milo Mazzie/ Lukas </a:t>
            </a:r>
            <a:r>
              <a:rPr lang="en-US" sz="1500" b="1" dirty="0" err="1">
                <a:solidFill>
                  <a:srgbClr val="FF0000"/>
                </a:solidFill>
              </a:rPr>
              <a:t>Theodoulou</a:t>
            </a:r>
            <a:r>
              <a:rPr lang="en-US" sz="1500" b="1" dirty="0">
                <a:solidFill>
                  <a:srgbClr val="FF0000"/>
                </a:solidFill>
              </a:rPr>
              <a:t>/ Quinten Haggerty</a:t>
            </a:r>
          </a:p>
          <a:p>
            <a:pPr>
              <a:lnSpc>
                <a:spcPct val="90000"/>
              </a:lnSpc>
            </a:pPr>
            <a:r>
              <a:rPr lang="en-US" sz="1500" b="1" dirty="0">
                <a:solidFill>
                  <a:srgbClr val="FF0000"/>
                </a:solidFill>
              </a:rPr>
              <a:t>Ethan Dubovoy/ Liam Connolly/ David Esposito/ Alex Bausch  </a:t>
            </a:r>
          </a:p>
          <a:p>
            <a:pPr>
              <a:lnSpc>
                <a:spcPct val="90000"/>
              </a:lnSpc>
            </a:pPr>
            <a:endParaRPr lang="en-US" sz="1500" dirty="0">
              <a:solidFill>
                <a:schemeClr val="bg1"/>
              </a:solidFill>
            </a:endParaRPr>
          </a:p>
        </p:txBody>
      </p:sp>
      <p:pic>
        <p:nvPicPr>
          <p:cNvPr id="3" name="Picture 2" descr="A black background with white text and a yellow and black logo&#10;&#10;Description automatically generated">
            <a:extLst>
              <a:ext uri="{FF2B5EF4-FFF2-40B4-BE49-F238E27FC236}">
                <a16:creationId xmlns:a16="http://schemas.microsoft.com/office/drawing/2014/main" id="{08356556-19C7-52AE-DD85-77129351F6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137" y="4267831"/>
            <a:ext cx="4814744" cy="1955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3457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753</TotalTime>
  <Words>171</Words>
  <Application>Microsoft Office PowerPoint</Application>
  <PresentationFormat>Custom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Gothic</vt:lpstr>
      <vt:lpstr>Corbel</vt:lpstr>
      <vt:lpstr>Wingdings 3</vt:lpstr>
      <vt:lpstr>Ion</vt:lpstr>
      <vt:lpstr>2025/26  T-Birds Freshmen GOLD TEAM</vt:lpstr>
      <vt:lpstr>2025/26  T-Birds Freshmen RED TEAM</vt:lpstr>
      <vt:lpstr>2025/26  T-Birds Junior Varsity 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2024/25 T-Birds Freshmen RED Team</dc:title>
  <dc:creator>Steven Beisel</dc:creator>
  <cp:lastModifiedBy>Steven Beisel</cp:lastModifiedBy>
  <cp:revision>10</cp:revision>
  <dcterms:created xsi:type="dcterms:W3CDTF">2024-06-05T12:58:16Z</dcterms:created>
  <dcterms:modified xsi:type="dcterms:W3CDTF">2025-05-22T01:56:50Z</dcterms:modified>
</cp:coreProperties>
</file>